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71" r:id="rId8"/>
    <p:sldId id="262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 telemetry from the rocket over packet radio</a:t>
            </a:r>
          </a:p>
          <a:p>
            <a:r>
              <a:rPr lang="en-US" dirty="0"/>
              <a:t>Translate to serial protocol by avionics team</a:t>
            </a:r>
          </a:p>
          <a:p>
            <a:r>
              <a:rPr lang="en-US" dirty="0"/>
              <a:t>Read by Raspberry Pi through serial port</a:t>
            </a:r>
          </a:p>
          <a:p>
            <a:r>
              <a:rPr lang="en-US" dirty="0"/>
              <a:t>COCOM limits will cause us to lose GPS data</a:t>
            </a:r>
          </a:p>
          <a:p>
            <a:r>
              <a:rPr lang="en-US" dirty="0"/>
              <a:t>Create location prediction system</a:t>
            </a:r>
          </a:p>
        </p:txBody>
      </p:sp>
      <p:pic>
        <p:nvPicPr>
          <p:cNvPr id="4" name="telemetry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764.3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4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7730"/>
    </mc:Choice>
    <mc:Fallback xmlns="">
      <p:transition spd="slow" advClick="0" advTm="77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29335" cy="4351338"/>
          </a:xfrm>
        </p:spPr>
        <p:txBody>
          <a:bodyPr>
            <a:normAutofit/>
          </a:bodyPr>
          <a:lstStyle/>
          <a:p>
            <a:r>
              <a:rPr lang="en-US" dirty="0"/>
              <a:t>Raspberry Pi</a:t>
            </a:r>
          </a:p>
          <a:p>
            <a:r>
              <a:rPr lang="en-US" dirty="0"/>
              <a:t>Backend written in Node</a:t>
            </a:r>
          </a:p>
          <a:p>
            <a:pPr lvl="1"/>
            <a:r>
              <a:rPr lang="en-US" dirty="0"/>
              <a:t>One language (JavaScript) for whole system</a:t>
            </a:r>
          </a:p>
          <a:p>
            <a:pPr lvl="1"/>
            <a:r>
              <a:rPr lang="en-US" dirty="0"/>
              <a:t>Reuse libraries</a:t>
            </a:r>
          </a:p>
          <a:p>
            <a:pPr lvl="1"/>
            <a:r>
              <a:rPr lang="en-US" dirty="0"/>
              <a:t>One package manager (NPM)</a:t>
            </a:r>
          </a:p>
          <a:p>
            <a:pPr lvl="1"/>
            <a:r>
              <a:rPr lang="en-US" dirty="0"/>
              <a:t>Event driven architecture</a:t>
            </a:r>
          </a:p>
          <a:p>
            <a:pPr lvl="1"/>
            <a:r>
              <a:rPr lang="en-US" dirty="0"/>
              <a:t>Fast</a:t>
            </a:r>
          </a:p>
          <a:p>
            <a:r>
              <a:rPr lang="en-US" dirty="0"/>
              <a:t>Telemetry converted to JSON and transferred to 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1193021"/>
            <a:ext cx="5701005" cy="4983942"/>
          </a:xfrm>
          <a:prstGeom prst="rect">
            <a:avLst/>
          </a:prstGeom>
        </p:spPr>
      </p:pic>
      <p:pic>
        <p:nvPicPr>
          <p:cNvPr id="4" name="backe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390.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1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500"/>
    </mc:Choice>
    <mc:Fallback xmlns="">
      <p:transition spd="slow" advTm="20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en-US" dirty="0"/>
          </a:p>
          <a:p>
            <a:r>
              <a:rPr lang="en-US" dirty="0"/>
              <a:t>3.js</a:t>
            </a:r>
          </a:p>
          <a:p>
            <a:pPr lvl="1"/>
            <a:r>
              <a:rPr lang="en-US" dirty="0"/>
              <a:t>Nik- Scientific Visualization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80" y="3587662"/>
            <a:ext cx="4781550" cy="1933575"/>
          </a:xfrm>
          <a:prstGeom prst="rect">
            <a:avLst/>
          </a:prstGeom>
        </p:spPr>
      </p:pic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3D Environment</a:t>
            </a:r>
          </a:p>
          <a:p>
            <a:r>
              <a:rPr lang="en-US" dirty="0"/>
              <a:t>3D View</a:t>
            </a:r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Mike Bailey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00088"/>
            <a:ext cx="3810000" cy="5476875"/>
          </a:xfrm>
          <a:prstGeom prst="rect">
            <a:avLst/>
          </a:prstGeom>
        </p:spPr>
      </p:pic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10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 OSU AIAA Chapter Team (High-Altitude Rocketry Team)</a:t>
            </a:r>
          </a:p>
          <a:p>
            <a:r>
              <a:rPr lang="en-US" dirty="0"/>
              <a:t>Setup Communication Lines</a:t>
            </a:r>
          </a:p>
          <a:p>
            <a:r>
              <a:rPr lang="en-US" dirty="0"/>
              <a:t>Overview of Documents</a:t>
            </a:r>
          </a:p>
          <a:p>
            <a:r>
              <a:rPr lang="en-US" dirty="0"/>
              <a:t>Issues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terrain rendering prototype</a:t>
            </a:r>
          </a:p>
          <a:p>
            <a:pPr lvl="1"/>
            <a:r>
              <a:rPr lang="en-US" dirty="0"/>
              <a:t>How to render distant terrain efficiently?</a:t>
            </a:r>
          </a:p>
          <a:p>
            <a:r>
              <a:rPr lang="en-US" dirty="0"/>
              <a:t>Better work tracking system</a:t>
            </a:r>
          </a:p>
          <a:p>
            <a:pPr lvl="1"/>
            <a:r>
              <a:rPr lang="en-US" dirty="0"/>
              <a:t>GitHub issues</a:t>
            </a:r>
          </a:p>
          <a:p>
            <a:pPr lvl="1"/>
            <a:r>
              <a:rPr lang="en-US" dirty="0"/>
              <a:t>GitHub projects</a:t>
            </a:r>
          </a:p>
          <a:p>
            <a:pPr lvl="1"/>
            <a:r>
              <a:rPr lang="en-US" dirty="0"/>
              <a:t>Waffle.io?</a:t>
            </a:r>
          </a:p>
          <a:p>
            <a:r>
              <a:rPr lang="en-US" dirty="0"/>
              <a:t>Start on backend in Winter term</a:t>
            </a:r>
          </a:p>
          <a:p>
            <a:pPr lvl="1"/>
            <a:r>
              <a:rPr lang="en-US" dirty="0"/>
              <a:t>Test flight in March</a:t>
            </a:r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216</Words>
  <Application>Microsoft Office PowerPoint</Application>
  <PresentationFormat>Widescreen</PresentationFormat>
  <Paragraphs>55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Fall Progress Report</vt:lpstr>
      <vt:lpstr>Introduction: The Problem</vt:lpstr>
      <vt:lpstr>Our Clients</vt:lpstr>
      <vt:lpstr>Telemetry</vt:lpstr>
      <vt:lpstr>Backend</vt:lpstr>
      <vt:lpstr>Frontend and Web Browser</vt:lpstr>
      <vt:lpstr>User Interface</vt:lpstr>
      <vt:lpstr>Retrospective of the past 10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Morgan, Albert Reuben</cp:lastModifiedBy>
  <cp:revision>34</cp:revision>
  <dcterms:created xsi:type="dcterms:W3CDTF">2016-12-01T19:23:43Z</dcterms:created>
  <dcterms:modified xsi:type="dcterms:W3CDTF">2016-12-06T01:57:44Z</dcterms:modified>
</cp:coreProperties>
</file>